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3DE81-1291-4FD0-BBBA-E4089C125428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83C9-5880-423A-BD40-20FDE251F6F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FAEC-08BC-4534-88AF-1392F18CB08B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093A7-F228-49EB-B7CC-EA3C451804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71BD9-B29A-4A14-A0F1-B3B8A2A343C8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C0876-529C-491C-B498-05DD38A5594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67C1-BB41-4007-AADE-80F6825BC4DA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CCB3D-0745-4BF6-8AB9-416C90D3AED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A1367-1270-4E1E-8769-E6DC2F0FAEF0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44BA7-1EA3-4752-A728-931EE9133AA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84E37-FF88-43B1-AF5D-442082043202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15225-F0C2-45EC-8B43-F078FE21DE9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14A30-7C68-4029-89CD-C4AECF03E9C5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FD940-4A29-4208-85E7-F4ACB30D671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ED3C6-AFEF-491D-8586-AB0F94B80444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E6101-57BF-48DD-BDE5-5024179B121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E97E8-5C8D-49FF-8CC0-68C2C8C8B554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CD099-6CAF-4D89-B5CA-B715BCEF3F0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0BA6D-1455-446B-A588-83A8622CAF03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2B995-4ED8-4AA7-8BC1-A7FBD67BD60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85D9A-2D76-4FBA-BDE6-0E0C1A661EC3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C1E94-0A90-40B4-B107-1A3F3648311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E04BFF6-5AB1-44E3-BDD2-9AE118545E78}" type="datetimeFigureOut">
              <a:rPr lang="zh-TW" altLang="en-US"/>
              <a:pPr>
                <a:defRPr/>
              </a:pPr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BDEE496-E1D1-4DF9-81F1-B28653E5D76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標題 1"/>
          <p:cNvSpPr>
            <a:spLocks noGrp="1"/>
          </p:cNvSpPr>
          <p:nvPr>
            <p:ph type="ctrTitle"/>
          </p:nvPr>
        </p:nvSpPr>
        <p:spPr>
          <a:xfrm>
            <a:off x="827088" y="404813"/>
            <a:ext cx="7772400" cy="1152525"/>
          </a:xfrm>
        </p:spPr>
        <p:txBody>
          <a:bodyPr/>
          <a:lstStyle/>
          <a:p>
            <a:r>
              <a:rPr lang="en-US" altLang="zh-TW" sz="4000" smtClean="0"/>
              <a:t>BGB-16673-303 Study Schema</a:t>
            </a:r>
            <a:endParaRPr lang="zh-TW" altLang="en-US" sz="4000" smtClean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zh-TW" altLang="en-US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628775"/>
            <a:ext cx="8645525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簡報設計範本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Calibri</vt:lpstr>
      <vt:lpstr>新細明體</vt:lpstr>
      <vt:lpstr>Arial</vt:lpstr>
      <vt:lpstr>Office 佈景主題</vt:lpstr>
      <vt:lpstr>BGB-16673-303 Study Schema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徐禾姍</dc:creator>
  <cp:lastModifiedBy>cshung</cp:lastModifiedBy>
  <cp:revision>2</cp:revision>
  <dcterms:created xsi:type="dcterms:W3CDTF">2025-07-18T00:24:53Z</dcterms:created>
  <dcterms:modified xsi:type="dcterms:W3CDTF">2025-09-01T02:01:16Z</dcterms:modified>
</cp:coreProperties>
</file>